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543"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5753100" y="4775200"/>
            <a:ext cx="1956620" cy="304800"/>
          </a:xfrm>
          <a:prstGeom prst="rect">
            <a:avLst/>
          </a:prstGeom>
          <a:ln w="12700">
            <a:miter lim="400000"/>
          </a:ln>
        </p:spPr>
      </p:pic>
      <p:sp>
        <p:nvSpPr>
          <p:cNvPr id="12" name="Title Text"/>
          <p:cNvSpPr txBox="1">
            <a:spLocks noGrp="1"/>
          </p:cNvSpPr>
          <p:nvPr>
            <p:ph type="title"/>
          </p:nvPr>
        </p:nvSpPr>
        <p:spPr>
          <a:xfrm>
            <a:off x="825500" y="1879600"/>
            <a:ext cx="11836400" cy="2603500"/>
          </a:xfrm>
          <a:prstGeom prst="rect">
            <a:avLst/>
          </a:prstGeom>
          <a:effectLst>
            <a:outerShdw blurRad="25400" dist="38100" dir="2700000" rotWithShape="0">
              <a:srgbClr val="6D625D">
                <a:alpha val="90000"/>
              </a:srgbClr>
            </a:outerShdw>
          </a:effectLst>
        </p:spPr>
        <p:txBody>
          <a:bodyPr anchor="b"/>
          <a:lstStyle>
            <a:lvl1pPr>
              <a:defRPr sz="80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825500" y="5346700"/>
            <a:ext cx="11836400" cy="18542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52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52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52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52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52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565899" y="9029699"/>
            <a:ext cx="342901" cy="3556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sz="4000" i="1"/>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4"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108150108_3243x2163.jpeg"/>
          <p:cNvSpPr>
            <a:spLocks noGrp="1"/>
          </p:cNvSpPr>
          <p:nvPr>
            <p:ph type="pic" idx="13"/>
          </p:nvPr>
        </p:nvSpPr>
        <p:spPr>
          <a:xfrm>
            <a:off x="749300" y="812800"/>
            <a:ext cx="11480800" cy="6223000"/>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762000" y="7035800"/>
            <a:ext cx="11480800" cy="1346200"/>
          </a:xfrm>
          <a:prstGeom prst="rect">
            <a:avLst/>
          </a:prstGeom>
        </p:spPr>
        <p:txBody>
          <a:bodyPr/>
          <a:lstStyle/>
          <a:p>
            <a:r>
              <a:t>Title Text</a:t>
            </a:r>
          </a:p>
        </p:txBody>
      </p:sp>
      <p:sp>
        <p:nvSpPr>
          <p:cNvPr id="23" name="Body Level One…"/>
          <p:cNvSpPr txBox="1">
            <a:spLocks noGrp="1"/>
          </p:cNvSpPr>
          <p:nvPr>
            <p:ph type="body" sz="quarter" idx="1"/>
          </p:nvPr>
        </p:nvSpPr>
        <p:spPr>
          <a:xfrm>
            <a:off x="762000" y="8382000"/>
            <a:ext cx="11480800" cy="952500"/>
          </a:xfrm>
          <a:prstGeom prst="rect">
            <a:avLst/>
          </a:prstGeom>
        </p:spPr>
        <p:txBody>
          <a:bodyPr/>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6324599" y="9143999"/>
            <a:ext cx="342901" cy="355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762000" y="3606800"/>
            <a:ext cx="11480800" cy="2540000"/>
          </a:xfrm>
          <a:prstGeom prst="rect">
            <a:avLst/>
          </a:prstGeom>
        </p:spPr>
        <p:txBody>
          <a:bodyPr/>
          <a:lstStyle/>
          <a:p>
            <a:r>
              <a:t>Title Text</a:t>
            </a:r>
          </a:p>
        </p:txBody>
      </p:sp>
      <p:sp>
        <p:nvSpPr>
          <p:cNvPr id="32" name="Slide Number"/>
          <p:cNvSpPr txBox="1">
            <a:spLocks noGrp="1"/>
          </p:cNvSpPr>
          <p:nvPr>
            <p:ph type="sldNum" sz="quarter" idx="2"/>
          </p:nvPr>
        </p:nvSpPr>
        <p:spPr>
          <a:xfrm>
            <a:off x="6324599" y="9016999"/>
            <a:ext cx="342901" cy="3556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2696906" y="5083509"/>
            <a:ext cx="1956621" cy="304801"/>
          </a:xfrm>
          <a:prstGeom prst="rect">
            <a:avLst/>
          </a:prstGeom>
          <a:ln w="12700">
            <a:miter lim="400000"/>
          </a:ln>
        </p:spPr>
      </p:pic>
      <p:sp>
        <p:nvSpPr>
          <p:cNvPr id="40" name="108150108_3243x2163.jpeg"/>
          <p:cNvSpPr>
            <a:spLocks noGrp="1"/>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431800" y="1600200"/>
            <a:ext cx="6477000" cy="3175000"/>
          </a:xfrm>
          <a:prstGeom prst="rect">
            <a:avLst/>
          </a:prstGeom>
        </p:spPr>
        <p:txBody>
          <a:bodyPr anchor="b"/>
          <a:lstStyle/>
          <a:p>
            <a:r>
              <a:t>Title Text</a:t>
            </a:r>
          </a:p>
        </p:txBody>
      </p:sp>
      <p:sp>
        <p:nvSpPr>
          <p:cNvPr id="42" name="Body Level One…"/>
          <p:cNvSpPr txBox="1">
            <a:spLocks noGrp="1"/>
          </p:cNvSpPr>
          <p:nvPr>
            <p:ph type="body" sz="quarter" idx="1"/>
          </p:nvPr>
        </p:nvSpPr>
        <p:spPr>
          <a:xfrm>
            <a:off x="431800" y="5715000"/>
            <a:ext cx="6464300" cy="2679700"/>
          </a:xfrm>
          <a:prstGeom prst="rect">
            <a:avLst/>
          </a:prstGeom>
        </p:spPr>
        <p:txBody>
          <a:bodyPr anchor="t"/>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108150108_3243x2163.jpeg"/>
          <p:cNvSpPr>
            <a:spLocks noGrp="1"/>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5" name="Image"/>
          <p:cNvSpPr>
            <a:spLocks noGrp="1"/>
          </p:cNvSpPr>
          <p:nvPr>
            <p:ph type="pic" idx="13"/>
          </p:nvPr>
        </p:nvSpPr>
        <p:spPr>
          <a:xfrm>
            <a:off x="787400" y="723900"/>
            <a:ext cx="6324600" cy="8178800"/>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endParaRPr/>
          </a:p>
        </p:txBody>
      </p:sp>
      <p:sp>
        <p:nvSpPr>
          <p:cNvPr id="87" name="Image"/>
          <p:cNvSpPr>
            <a:spLocks noGrp="1"/>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762000" y="723900"/>
            <a:ext cx="11480800" cy="8293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324599" y="9016999"/>
            <a:ext cx="342901" cy="3556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udoku Solver Project"/>
          <p:cNvSpPr txBox="1">
            <a:spLocks noGrp="1"/>
          </p:cNvSpPr>
          <p:nvPr>
            <p:ph type="ctrTitle"/>
          </p:nvPr>
        </p:nvSpPr>
        <p:spPr>
          <a:prstGeom prst="rect">
            <a:avLst/>
          </a:prstGeom>
        </p:spPr>
        <p:txBody>
          <a:bodyPr/>
          <a:lstStyle/>
          <a:p>
            <a:r>
              <a:t>Sudoku Solver Project</a:t>
            </a:r>
          </a:p>
        </p:txBody>
      </p:sp>
      <p:sp>
        <p:nvSpPr>
          <p:cNvPr id="122" name="Can Köz…"/>
          <p:cNvSpPr txBox="1">
            <a:spLocks noGrp="1"/>
          </p:cNvSpPr>
          <p:nvPr>
            <p:ph type="subTitle" sz="quarter" idx="1"/>
          </p:nvPr>
        </p:nvSpPr>
        <p:spPr>
          <a:prstGeom prst="rect">
            <a:avLst/>
          </a:prstGeom>
        </p:spPr>
        <p:txBody>
          <a:bodyPr/>
          <a:lstStyle/>
          <a:p>
            <a:r>
              <a:rPr dirty="0"/>
              <a:t>Can </a:t>
            </a:r>
            <a:r>
              <a:rPr dirty="0" err="1"/>
              <a:t>Köz</a:t>
            </a:r>
            <a:endParaRPr dirty="0"/>
          </a:p>
          <a:p>
            <a:r>
              <a:t>ID: </a:t>
            </a:r>
            <a:r>
              <a:rPr lang="en-US"/>
              <a:t>1722387</a:t>
            </a: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Introduction"/>
          <p:cNvSpPr txBox="1">
            <a:spLocks noGrp="1"/>
          </p:cNvSpPr>
          <p:nvPr>
            <p:ph type="title"/>
          </p:nvPr>
        </p:nvSpPr>
        <p:spPr>
          <a:prstGeom prst="rect">
            <a:avLst/>
          </a:prstGeom>
        </p:spPr>
        <p:txBody>
          <a:bodyPr/>
          <a:lstStyle/>
          <a:p>
            <a:r>
              <a:t>Introduction</a:t>
            </a:r>
          </a:p>
        </p:txBody>
      </p:sp>
      <p:sp>
        <p:nvSpPr>
          <p:cNvPr id="125" name="Sudoku is the Japanese abbreviation of a phrase meaning the digits must remain single, also known as Number Place, where Su means number, doku which translates as single or bachelor.…"/>
          <p:cNvSpPr txBox="1">
            <a:spLocks noGrp="1"/>
          </p:cNvSpPr>
          <p:nvPr>
            <p:ph type="body" idx="1"/>
          </p:nvPr>
        </p:nvSpPr>
        <p:spPr>
          <a:prstGeom prst="rect">
            <a:avLst/>
          </a:prstGeom>
        </p:spPr>
        <p:txBody>
          <a:bodyPr/>
          <a:lstStyle/>
          <a:p>
            <a:pPr marL="485394" indent="-485394" defTabSz="531622">
              <a:spcBef>
                <a:spcPts val="3800"/>
              </a:spcBef>
              <a:buBlip>
                <a:blip r:embed="rId2"/>
              </a:buBlip>
              <a:defRPr sz="3822"/>
            </a:pPr>
            <a:r>
              <a:t>Sudoku is the Japanese abbreviation of a phrase meaning the digits must remain single, also known as Number Place, where Su means number, doku which translates as single or bachelor.</a:t>
            </a:r>
          </a:p>
          <a:p>
            <a:pPr marL="485394" indent="-485394" defTabSz="531622">
              <a:spcBef>
                <a:spcPts val="3800"/>
              </a:spcBef>
              <a:buBlip>
                <a:blip r:embed="rId2"/>
              </a:buBlip>
              <a:defRPr sz="3822"/>
            </a:pPr>
            <a:r>
              <a:t>It is a logic-based, combinatorial number-placement puzzle. The objective is to fill a 9x9 grid with digits so that each column, each row, and each of the nine 3x3 subgrids that compose the grid contain all of the digits from 1 to 9.</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Aim &amp; Objectives"/>
          <p:cNvSpPr txBox="1">
            <a:spLocks noGrp="1"/>
          </p:cNvSpPr>
          <p:nvPr>
            <p:ph type="title"/>
          </p:nvPr>
        </p:nvSpPr>
        <p:spPr>
          <a:prstGeom prst="rect">
            <a:avLst/>
          </a:prstGeom>
        </p:spPr>
        <p:txBody>
          <a:bodyPr/>
          <a:lstStyle/>
          <a:p>
            <a:pPr lvl="2"/>
            <a:r>
              <a:t>Aim &amp; Objectives</a:t>
            </a:r>
          </a:p>
        </p:txBody>
      </p:sp>
      <p:sp>
        <p:nvSpPr>
          <p:cNvPr id="128" name="To succesfully implement a novel approach to solve computationally intensive problems like Sudoku.…"/>
          <p:cNvSpPr txBox="1">
            <a:spLocks noGrp="1"/>
          </p:cNvSpPr>
          <p:nvPr>
            <p:ph type="body" idx="1"/>
          </p:nvPr>
        </p:nvSpPr>
        <p:spPr>
          <a:prstGeom prst="rect">
            <a:avLst/>
          </a:prstGeom>
        </p:spPr>
        <p:txBody>
          <a:bodyPr/>
          <a:lstStyle/>
          <a:p>
            <a:pPr>
              <a:buBlip>
                <a:blip r:embed="rId2"/>
              </a:buBlip>
            </a:pPr>
            <a:r>
              <a:t>To succesfully implement a novel approach to solve computationally intensive problems like Sudoku.</a:t>
            </a:r>
          </a:p>
          <a:p>
            <a:pPr>
              <a:buBlip>
                <a:blip r:embed="rId2"/>
              </a:buBlip>
            </a:pPr>
            <a:r>
              <a:t>To solve the classical Sudoku puzzle using Brute Force and Backtracking approach.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acktracking Algorithm"/>
          <p:cNvSpPr txBox="1">
            <a:spLocks noGrp="1"/>
          </p:cNvSpPr>
          <p:nvPr>
            <p:ph type="title"/>
          </p:nvPr>
        </p:nvSpPr>
        <p:spPr>
          <a:prstGeom prst="rect">
            <a:avLst/>
          </a:prstGeom>
        </p:spPr>
        <p:txBody>
          <a:bodyPr/>
          <a:lstStyle/>
          <a:p>
            <a:r>
              <a:t>Backtracking Algorithm</a:t>
            </a:r>
          </a:p>
        </p:txBody>
      </p:sp>
      <p:sp>
        <p:nvSpPr>
          <p:cNvPr id="131" name="Backtracking is a technique to solve problems where multiple choices are there and we don’t know the correct choice and hence we solve the problem with trial and error i.e. trying each option until goal is achieved."/>
          <p:cNvSpPr txBox="1">
            <a:spLocks noGrp="1"/>
          </p:cNvSpPr>
          <p:nvPr>
            <p:ph type="body" idx="1"/>
          </p:nvPr>
        </p:nvSpPr>
        <p:spPr>
          <a:prstGeom prst="rect">
            <a:avLst/>
          </a:prstGeom>
        </p:spPr>
        <p:txBody>
          <a:bodyPr/>
          <a:lstStyle>
            <a:lvl1pPr>
              <a:buBlip>
                <a:blip r:embed="rId2"/>
              </a:buBlip>
            </a:lvl1pPr>
          </a:lstStyle>
          <a:p>
            <a:r>
              <a:t>Backtracking is a technique to solve problems where multiple choices are there and we don’t know the correct choice and hence we solve the problem with trial and error i.e. trying each option until goal is achieved.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How the algorithm works"/>
          <p:cNvSpPr txBox="1">
            <a:spLocks noGrp="1"/>
          </p:cNvSpPr>
          <p:nvPr>
            <p:ph type="title"/>
          </p:nvPr>
        </p:nvSpPr>
        <p:spPr>
          <a:prstGeom prst="rect">
            <a:avLst/>
          </a:prstGeom>
        </p:spPr>
        <p:txBody>
          <a:bodyPr/>
          <a:lstStyle/>
          <a:p>
            <a:r>
              <a:t>How the algorithm works</a:t>
            </a:r>
          </a:p>
        </p:txBody>
      </p:sp>
      <p:sp>
        <p:nvSpPr>
          <p:cNvPr id="134" name="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quot;backtracks&quot;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
          <p:cNvSpPr txBox="1">
            <a:spLocks noGrp="1"/>
          </p:cNvSpPr>
          <p:nvPr>
            <p:ph type="body" idx="1"/>
          </p:nvPr>
        </p:nvSpPr>
        <p:spPr>
          <a:prstGeom prst="rect">
            <a:avLst/>
          </a:prstGeom>
        </p:spPr>
        <p:txBody>
          <a:bodyPr/>
          <a:lstStyle>
            <a:lvl1pPr marL="384048" indent="-384048" defTabSz="420624">
              <a:spcBef>
                <a:spcPts val="3000"/>
              </a:spcBef>
              <a:buBlip>
                <a:blip r:embed="rId2"/>
              </a:buBlip>
              <a:defRPr sz="3024"/>
            </a:lvl1pPr>
          </a:lstStyle>
          <a:p>
            <a:r>
              <a:t>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"backtracks"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nput_from_file_successful_1.png" descr="input_from_file_successful_1.png"/>
          <p:cNvPicPr>
            <a:picLocks noChangeAspect="1"/>
          </p:cNvPicPr>
          <p:nvPr/>
        </p:nvPicPr>
        <p:blipFill>
          <a:blip r:embed="rId2">
            <a:extLst/>
          </a:blip>
          <a:stretch>
            <a:fillRect/>
          </a:stretch>
        </p:blipFill>
        <p:spPr>
          <a:xfrm>
            <a:off x="253165" y="197305"/>
            <a:ext cx="6308652" cy="9358990"/>
          </a:xfrm>
          <a:prstGeom prst="rect">
            <a:avLst/>
          </a:prstGeom>
          <a:ln w="12700">
            <a:miter lim="400000"/>
          </a:ln>
        </p:spPr>
      </p:pic>
      <p:pic>
        <p:nvPicPr>
          <p:cNvPr id="137" name="input_from_file_successful_2.png" descr="input_from_file_successful_2.png"/>
          <p:cNvPicPr>
            <a:picLocks noChangeAspect="1"/>
          </p:cNvPicPr>
          <p:nvPr/>
        </p:nvPicPr>
        <p:blipFill>
          <a:blip r:embed="rId3">
            <a:extLst/>
          </a:blip>
          <a:stretch>
            <a:fillRect/>
          </a:stretch>
        </p:blipFill>
        <p:spPr>
          <a:xfrm>
            <a:off x="6440819" y="197306"/>
            <a:ext cx="6308652" cy="93589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input_from_console_successful_1.png" descr="input_from_console_successful_1.png"/>
          <p:cNvPicPr>
            <a:picLocks noChangeAspect="1"/>
          </p:cNvPicPr>
          <p:nvPr/>
        </p:nvPicPr>
        <p:blipFill>
          <a:blip r:embed="rId2">
            <a:extLst/>
          </a:blip>
          <a:stretch>
            <a:fillRect/>
          </a:stretch>
        </p:blipFill>
        <p:spPr>
          <a:xfrm>
            <a:off x="892332" y="259401"/>
            <a:ext cx="5602445" cy="9234798"/>
          </a:xfrm>
          <a:prstGeom prst="rect">
            <a:avLst/>
          </a:prstGeom>
          <a:ln w="12700">
            <a:miter lim="400000"/>
          </a:ln>
        </p:spPr>
      </p:pic>
      <p:pic>
        <p:nvPicPr>
          <p:cNvPr id="140" name="input_from_console_successful_2.png" descr="input_from_console_successful_2.png"/>
          <p:cNvPicPr>
            <a:picLocks noChangeAspect="1"/>
          </p:cNvPicPr>
          <p:nvPr/>
        </p:nvPicPr>
        <p:blipFill>
          <a:blip r:embed="rId3">
            <a:extLst/>
          </a:blip>
          <a:stretch>
            <a:fillRect/>
          </a:stretch>
        </p:blipFill>
        <p:spPr>
          <a:xfrm>
            <a:off x="6460951" y="266228"/>
            <a:ext cx="5594163" cy="9221144"/>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321</Words>
  <Application>Microsoft Office PowerPoint</Application>
  <PresentationFormat>Özel</PresentationFormat>
  <Paragraphs>13</Paragraphs>
  <Slides>7</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7</vt:i4>
      </vt:variant>
    </vt:vector>
  </HeadingPairs>
  <TitlesOfParts>
    <vt:vector size="10" baseType="lpstr">
      <vt:lpstr>Baskerville</vt:lpstr>
      <vt:lpstr>Helvetica Neue</vt:lpstr>
      <vt:lpstr>LeatherBook</vt:lpstr>
      <vt:lpstr>Sudoku Solver Project</vt:lpstr>
      <vt:lpstr>Introduction</vt:lpstr>
      <vt:lpstr>Aim &amp; Objectives</vt:lpstr>
      <vt:lpstr>Backtracking Algorithm</vt:lpstr>
      <vt:lpstr>How the algorithm works</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Sudoku Solver Project</dc:title>
  <cp:lastModifiedBy>Can Koz</cp:lastModifiedBy>
  <cp:revision>1</cp:revision>
  <dcterms:modified xsi:type="dcterms:W3CDTF">2019-05-21T21:12:08Z</dcterms:modified>
</cp:coreProperties>
</file>